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4" r:id="rId6"/>
    <p:sldId id="263" r:id="rId7"/>
    <p:sldId id="260" r:id="rId8"/>
    <p:sldId id="261" r:id="rId9"/>
    <p:sldId id="265" r:id="rId10"/>
    <p:sldId id="274" r:id="rId11"/>
    <p:sldId id="275" r:id="rId12"/>
    <p:sldId id="276" r:id="rId13"/>
    <p:sldId id="277" r:id="rId14"/>
    <p:sldId id="273" r:id="rId15"/>
    <p:sldId id="272" r:id="rId16"/>
    <p:sldId id="271" r:id="rId17"/>
    <p:sldId id="270" r:id="rId18"/>
    <p:sldId id="269" r:id="rId19"/>
    <p:sldId id="268" r:id="rId20"/>
    <p:sldId id="26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19" r:id="rId70"/>
    <p:sldId id="257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0B5B-884F-4810-9C49-80FD5187C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1ECBB-1A70-4B53-87EA-66A94E07B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0708B-2406-474E-BEAD-9D8314FD7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51CE3-7A9E-4B5A-9541-D4DE9B98D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3DF2C-E03B-4CED-B335-A668C45F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6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6C08C-9AC9-4A34-AB77-D7E86119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EB7F0-F9F1-4377-8E4E-7022C24C7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111AE-F778-4D30-9766-9AAEA2F1A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8E2A7-85B2-477F-9DBC-809BE71B3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B6B38-6287-476D-9359-1947F21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1DD45-3DD6-40B8-993E-DD8619730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CC892-B528-4A41-9ED7-7F4B048A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03998-8FE8-4A2C-BFB3-8C22403A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C6323-A6D5-4557-BD05-88D7B0B9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18CB9-DA2A-4D8F-8DAF-BF04A2CE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026FA-1FD5-4209-A0FE-79FA8EE2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7FA77-E36A-4586-B08C-B2825FF1F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FA303-6A0E-4528-BC9E-5EC4A5463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35D4D-668D-4C53-9D46-23E0A4601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120-EF6D-4AE4-B6B6-17C96844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D23EE-68BA-4ED1-A3CA-5DD672C02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C712B-F741-4BE0-9BD1-7A07A2025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EF956-845E-4CB0-B312-9F0F35E91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5640-6F82-4CC8-B205-9C66ECA50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77E67-C202-4F8F-978C-48D7687BA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AA392-5FC6-4B81-9310-5F84488958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FA7413-75B1-464D-86AD-77BC19EE9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B9E8BB-2E78-4287-9FA2-1FC8CD28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83A881-8C2F-4EDE-9335-B1644E717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9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8B480-DA96-4832-BF1D-E19A2518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A09E39-BA41-46A8-B37E-FF0465AE3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AC982-A501-4A62-ACCD-B5FFCE7E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4629A-9A3F-4D84-9274-642FC9BCB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2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921396-E6AE-4B9D-8C7E-336799318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F4B18-CBDC-46F1-85B9-B0A48A31E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9E4DD-9445-45FF-93A9-CF41D478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53A41-9260-4218-8DFE-B0C9CAA18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6FFF2-28CC-4C88-8A11-46D8A1855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8F20B-62AE-4D56-86A0-59999D5A7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B10BD-5E47-4FED-A628-7AAF65589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ED175-FA1F-442A-8AB4-938BCED5E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3E79C-2DCD-4BA7-BD54-76AB3711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6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98E2-3158-400E-A225-3506BBCBC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5BB344-1D8A-4E10-AE44-C9B67465E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407E2-BAFE-433A-BE3E-8999D8874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CE80E-108F-4407-8AA5-DE53C618F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A2331-A4A8-4E90-A2B2-BE2CB1EBD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3D18E-29BE-4895-9E20-15505C08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13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96C4-7554-4824-9472-BAF78388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B3383-223B-4D3E-A22B-BA6DFC491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F7D0E-AAC4-4C39-9245-820E8EF3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7E24-221C-4FD9-AD56-C919F636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80374-6DCE-4B3B-B1C7-1DB8A6B7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9371A9-61E8-4BC9-BE1E-CE844920C8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DFAAB-4F9D-4E75-9144-8EC85DBCD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B52DD-5150-4397-9CCE-49B3BCBA8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A937E-CA74-48CB-B1F8-D51783F82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5FFFE-EE5F-4554-9D65-084E486F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8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0CBC30-0C9F-4FF0-9F83-63188D61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107A8-0EBF-4FEF-9854-991EE76BE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AEB7C-41B3-4FA5-92E3-5BFFE3D75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676F4-BBAE-480F-846F-ED9206A5434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4D680-5A1A-4F45-866B-255BD0E5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5C222-FB8C-48DB-AE19-8191183C4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F3A85-8FE0-4E84-BE89-1C6D5ECF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45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2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2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2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2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2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2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2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2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2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2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5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40.jpg"/><Relationship Id="rId4" Type="http://schemas.openxmlformats.org/officeDocument/2006/relationships/image" Target="../media/image20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3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Cartoon car with flags on top of it&#10;&#10;Description automatically generated">
            <a:extLst>
              <a:ext uri="{FF2B5EF4-FFF2-40B4-BE49-F238E27FC236}">
                <a16:creationId xmlns:a16="http://schemas.microsoft.com/office/drawing/2014/main" id="{8D1C570E-1F18-48EB-BAAB-F89E63D5A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3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with cartoon characters&#10;&#10;Description automatically generated">
            <a:extLst>
              <a:ext uri="{FF2B5EF4-FFF2-40B4-BE49-F238E27FC236}">
                <a16:creationId xmlns:a16="http://schemas.microsoft.com/office/drawing/2014/main" id="{F3A6EA67-DC5E-4421-AB43-9E8D50803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9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on a red background&#10;&#10;Description automatically generated">
            <a:extLst>
              <a:ext uri="{FF2B5EF4-FFF2-40B4-BE49-F238E27FC236}">
                <a16:creationId xmlns:a16="http://schemas.microsoft.com/office/drawing/2014/main" id="{B45507B0-63A5-434F-A177-E17AA4922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22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puddle of mud&#10;&#10;Description automatically generated">
            <a:extLst>
              <a:ext uri="{FF2B5EF4-FFF2-40B4-BE49-F238E27FC236}">
                <a16:creationId xmlns:a16="http://schemas.microsoft.com/office/drawing/2014/main" id="{AFCE87F4-9D20-408C-A00F-8A7D7466C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7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s on a red background&#10;&#10;Description automatically generated">
            <a:extLst>
              <a:ext uri="{FF2B5EF4-FFF2-40B4-BE49-F238E27FC236}">
                <a16:creationId xmlns:a16="http://schemas.microsoft.com/office/drawing/2014/main" id="{8410B46D-FAB0-4919-BF0B-B951C93D4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54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poster with cartoon cars&#10;&#10;Description automatically generated">
            <a:extLst>
              <a:ext uri="{FF2B5EF4-FFF2-40B4-BE49-F238E27FC236}">
                <a16:creationId xmlns:a16="http://schemas.microsoft.com/office/drawing/2014/main" id="{70E8A1EB-B2A4-42AD-A355-215B1056F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47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screenshot of a cartoon car&#10;&#10;Description automatically generated">
            <a:extLst>
              <a:ext uri="{FF2B5EF4-FFF2-40B4-BE49-F238E27FC236}">
                <a16:creationId xmlns:a16="http://schemas.microsoft.com/office/drawing/2014/main" id="{4782413B-0210-49F1-BF69-82C54AFA7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44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mud on it&#10;&#10;Description automatically generated">
            <a:extLst>
              <a:ext uri="{FF2B5EF4-FFF2-40B4-BE49-F238E27FC236}">
                <a16:creationId xmlns:a16="http://schemas.microsoft.com/office/drawing/2014/main" id="{EF3E073D-5185-458C-BFCF-924C08B93A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52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group of brown blots with white text&#10;&#10;Description automatically generated">
            <a:extLst>
              <a:ext uri="{FF2B5EF4-FFF2-40B4-BE49-F238E27FC236}">
                <a16:creationId xmlns:a16="http://schemas.microsoft.com/office/drawing/2014/main" id="{C20CA10F-BD65-44E2-8F6A-469AC432E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78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d with black hearts and red text&#10;&#10;Description automatically generated">
            <a:extLst>
              <a:ext uri="{FF2B5EF4-FFF2-40B4-BE49-F238E27FC236}">
                <a16:creationId xmlns:a16="http://schemas.microsoft.com/office/drawing/2014/main" id="{E923E77D-6BA1-488F-BEB4-964EEE91A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17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BF497F58-4401-4DCF-9404-3F5052A4A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17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checkered flags and a gas pump&#10;&#10;Description automatically generated">
            <a:extLst>
              <a:ext uri="{FF2B5EF4-FFF2-40B4-BE49-F238E27FC236}">
                <a16:creationId xmlns:a16="http://schemas.microsoft.com/office/drawing/2014/main" id="{E41D00C7-F0CE-4004-A2DE-B4EB710845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17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sun and clouds&#10;&#10;Description automatically generated">
            <a:extLst>
              <a:ext uri="{FF2B5EF4-FFF2-40B4-BE49-F238E27FC236}">
                <a16:creationId xmlns:a16="http://schemas.microsoft.com/office/drawing/2014/main" id="{46932E5B-C1CF-4093-842F-B1D93B28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00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muddy puddle&#10;&#10;Description automatically generated with medium confidence">
            <a:extLst>
              <a:ext uri="{FF2B5EF4-FFF2-40B4-BE49-F238E27FC236}">
                <a16:creationId xmlns:a16="http://schemas.microsoft.com/office/drawing/2014/main" id="{21FC6D3E-F465-48AA-9037-62C416199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22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group of cartoon cars&#10;&#10;Description automatically generated">
            <a:extLst>
              <a:ext uri="{FF2B5EF4-FFF2-40B4-BE49-F238E27FC236}">
                <a16:creationId xmlns:a16="http://schemas.microsoft.com/office/drawing/2014/main" id="{DE8DC1D3-0BBA-4744-A11A-73C6C5B7D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6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mud on it&#10;&#10;Description automatically generated">
            <a:extLst>
              <a:ext uri="{FF2B5EF4-FFF2-40B4-BE49-F238E27FC236}">
                <a16:creationId xmlns:a16="http://schemas.microsoft.com/office/drawing/2014/main" id="{CA8EE1F3-2B3C-4809-A8AC-0B16D2B8F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00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12ABC227-1456-4FD5-A55B-C600B0E3B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0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2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Cartoon cars on a red background&#10;&#10;Description automatically generated">
            <a:extLst>
              <a:ext uri="{FF2B5EF4-FFF2-40B4-BE49-F238E27FC236}">
                <a16:creationId xmlns:a16="http://schemas.microsoft.com/office/drawing/2014/main" id="{062CCA18-565A-4BCD-9B20-17B719B420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66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with blue eyes&#10;&#10;Description automatically generated">
            <a:extLst>
              <a:ext uri="{FF2B5EF4-FFF2-40B4-BE49-F238E27FC236}">
                <a16:creationId xmlns:a16="http://schemas.microsoft.com/office/drawing/2014/main" id="{81DFE03B-F242-40BE-8913-1CDECB4395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26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and a car in mud&#10;&#10;Description automatically generated">
            <a:extLst>
              <a:ext uri="{FF2B5EF4-FFF2-40B4-BE49-F238E27FC236}">
                <a16:creationId xmlns:a16="http://schemas.microsoft.com/office/drawing/2014/main" id="{6F25F02B-1CA1-4712-AEEE-7242AB369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25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with a splash of mud&#10;&#10;Description automatically generated with medium confidence">
            <a:extLst>
              <a:ext uri="{FF2B5EF4-FFF2-40B4-BE49-F238E27FC236}">
                <a16:creationId xmlns:a16="http://schemas.microsoft.com/office/drawing/2014/main" id="{DD9A4382-204D-4AC2-A442-FE003106A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51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in mud&#10;&#10;Description automatically generated">
            <a:extLst>
              <a:ext uri="{FF2B5EF4-FFF2-40B4-BE49-F238E27FC236}">
                <a16:creationId xmlns:a16="http://schemas.microsoft.com/office/drawing/2014/main" id="{210AF61F-61FC-47D6-AD13-6888EBC6D2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22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Cartoon car on a red background&#10;&#10;Description automatically generated">
            <a:extLst>
              <a:ext uri="{FF2B5EF4-FFF2-40B4-BE49-F238E27FC236}">
                <a16:creationId xmlns:a16="http://schemas.microsoft.com/office/drawing/2014/main" id="{0119FD61-F612-45F2-AFCD-2D437AF5F7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78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Cartoon car in a car wash&#10;&#10;Description automatically generated">
            <a:extLst>
              <a:ext uri="{FF2B5EF4-FFF2-40B4-BE49-F238E27FC236}">
                <a16:creationId xmlns:a16="http://schemas.microsoft.com/office/drawing/2014/main" id="{5EA8F8A7-6241-44BF-AE1F-E4D64DCFC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84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Cartoon car with bubbles in the air&#10;&#10;Description automatically generated">
            <a:extLst>
              <a:ext uri="{FF2B5EF4-FFF2-40B4-BE49-F238E27FC236}">
                <a16:creationId xmlns:a16="http://schemas.microsoft.com/office/drawing/2014/main" id="{AAF83A1B-8A0E-4481-8EEC-1BAF886F0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16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of a person holding a squeegee and a yellow car&#10;&#10;Description automatically generated">
            <a:extLst>
              <a:ext uri="{FF2B5EF4-FFF2-40B4-BE49-F238E27FC236}">
                <a16:creationId xmlns:a16="http://schemas.microsoft.com/office/drawing/2014/main" id="{C0BEC9FB-9FB3-43E3-AC86-29BA9938C9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7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on a red background&#10;&#10;Description automatically generated">
            <a:extLst>
              <a:ext uri="{FF2B5EF4-FFF2-40B4-BE49-F238E27FC236}">
                <a16:creationId xmlns:a16="http://schemas.microsoft.com/office/drawing/2014/main" id="{61C0EA50-B715-49FC-A110-89AD6B9F6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91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wash poster&#10;&#10;Description automatically generated">
            <a:extLst>
              <a:ext uri="{FF2B5EF4-FFF2-40B4-BE49-F238E27FC236}">
                <a16:creationId xmlns:a16="http://schemas.microsoft.com/office/drawing/2014/main" id="{D639C104-D62E-4527-A5FA-DCAC6EDC24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48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with bubbles&#10;&#10;Description automatically generated">
            <a:extLst>
              <a:ext uri="{FF2B5EF4-FFF2-40B4-BE49-F238E27FC236}">
                <a16:creationId xmlns:a16="http://schemas.microsoft.com/office/drawing/2014/main" id="{36F91182-AD73-4F8C-867C-81853A3EE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97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red heart with text and a red heart&#10;&#10;Description automatically generated">
            <a:extLst>
              <a:ext uri="{FF2B5EF4-FFF2-40B4-BE49-F238E27FC236}">
                <a16:creationId xmlns:a16="http://schemas.microsoft.com/office/drawing/2014/main" id="{B11FF8FB-5412-4A15-BD67-584D6AFFE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28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BE3CAE19-8FAC-448F-A78B-96AAE5ECE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30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on a red background&#10;&#10;Description automatically generated">
            <a:extLst>
              <a:ext uri="{FF2B5EF4-FFF2-40B4-BE49-F238E27FC236}">
                <a16:creationId xmlns:a16="http://schemas.microsoft.com/office/drawing/2014/main" id="{B220098F-E164-4F3E-9C5E-189495522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07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poster of a cartoon car&#10;&#10;Description automatically generated">
            <a:extLst>
              <a:ext uri="{FF2B5EF4-FFF2-40B4-BE49-F238E27FC236}">
                <a16:creationId xmlns:a16="http://schemas.microsoft.com/office/drawing/2014/main" id="{1220C242-DA4E-454B-91DF-145AB958F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32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Cartoon cars in mud and mud&#10;&#10;Description automatically generated with medium confidence">
            <a:extLst>
              <a:ext uri="{FF2B5EF4-FFF2-40B4-BE49-F238E27FC236}">
                <a16:creationId xmlns:a16="http://schemas.microsoft.com/office/drawing/2014/main" id="{1C4F482B-A709-4379-9D2D-6C9154A20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68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and yellow car&#10;&#10;Description automatically generated">
            <a:extLst>
              <a:ext uri="{FF2B5EF4-FFF2-40B4-BE49-F238E27FC236}">
                <a16:creationId xmlns:a16="http://schemas.microsoft.com/office/drawing/2014/main" id="{1976B3D5-2754-45D9-BF8D-43761F0C2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457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ar with a cough&#10;&#10;Description automatically generated with medium confidence">
            <a:extLst>
              <a:ext uri="{FF2B5EF4-FFF2-40B4-BE49-F238E27FC236}">
                <a16:creationId xmlns:a16="http://schemas.microsoft.com/office/drawing/2014/main" id="{CD2F2B15-BB36-4D3B-B644-1336B2734D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8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723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haracter with headphones on a red background&#10;&#10;Description automatically generated">
            <a:extLst>
              <a:ext uri="{FF2B5EF4-FFF2-40B4-BE49-F238E27FC236}">
                <a16:creationId xmlns:a16="http://schemas.microsoft.com/office/drawing/2014/main" id="{08BCC96A-E3C0-45C8-BEA5-668303FCC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86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red poster with cartoon characters&#10;&#10;Description automatically generated">
            <a:extLst>
              <a:ext uri="{FF2B5EF4-FFF2-40B4-BE49-F238E27FC236}">
                <a16:creationId xmlns:a16="http://schemas.microsoft.com/office/drawing/2014/main" id="{AF0BD5F6-58B0-489D-8EC1-8B26CA8219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966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ith a child holding a sign&#10;&#10;Description automatically generated">
            <a:extLst>
              <a:ext uri="{FF2B5EF4-FFF2-40B4-BE49-F238E27FC236}">
                <a16:creationId xmlns:a16="http://schemas.microsoft.com/office/drawing/2014/main" id="{3AA2756E-D8E4-4752-932E-3F4D6D15D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56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ith a yellow car and white text&#10;&#10;Description automatically generated with medium confidence">
            <a:extLst>
              <a:ext uri="{FF2B5EF4-FFF2-40B4-BE49-F238E27FC236}">
                <a16:creationId xmlns:a16="http://schemas.microsoft.com/office/drawing/2014/main" id="{D41C6DCA-0F9D-4589-8F6D-4969BE1E5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01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ith mud on it&#10;&#10;Description automatically generated">
            <a:extLst>
              <a:ext uri="{FF2B5EF4-FFF2-40B4-BE49-F238E27FC236}">
                <a16:creationId xmlns:a16="http://schemas.microsoft.com/office/drawing/2014/main" id="{03211C67-5747-49FD-BCFB-417624443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763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ith a dirty face&#10;&#10;Description automatically generated with medium confidence">
            <a:extLst>
              <a:ext uri="{FF2B5EF4-FFF2-40B4-BE49-F238E27FC236}">
                <a16:creationId xmlns:a16="http://schemas.microsoft.com/office/drawing/2014/main" id="{5AE6176D-8E2F-48AC-AC75-D9517E056A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938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in a bubble bath&#10;&#10;Description automatically generated">
            <a:extLst>
              <a:ext uri="{FF2B5EF4-FFF2-40B4-BE49-F238E27FC236}">
                <a16:creationId xmlns:a16="http://schemas.microsoft.com/office/drawing/2014/main" id="{9C187805-2C74-4509-92EE-51AA1FCAF8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48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red text on a white background&#10;&#10;Description automatically generated">
            <a:extLst>
              <a:ext uri="{FF2B5EF4-FFF2-40B4-BE49-F238E27FC236}">
                <a16:creationId xmlns:a16="http://schemas.microsoft.com/office/drawing/2014/main" id="{6A327107-7DCF-4CFD-A9A3-B4B7898C2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75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red and white poster with a cartoon car&#10;&#10;Description automatically generated">
            <a:extLst>
              <a:ext uri="{FF2B5EF4-FFF2-40B4-BE49-F238E27FC236}">
                <a16:creationId xmlns:a16="http://schemas.microsoft.com/office/drawing/2014/main" id="{23475A59-6109-435B-B8F6-62063F797B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83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Cartoon cars on a red background&#10;&#10;Description automatically generated">
            <a:extLst>
              <a:ext uri="{FF2B5EF4-FFF2-40B4-BE49-F238E27FC236}">
                <a16:creationId xmlns:a16="http://schemas.microsoft.com/office/drawing/2014/main" id="{3D45400A-6768-4C9D-B379-3D6605AD3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889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ash with text&#10;&#10;Description automatically generated">
            <a:extLst>
              <a:ext uri="{FF2B5EF4-FFF2-40B4-BE49-F238E27FC236}">
                <a16:creationId xmlns:a16="http://schemas.microsoft.com/office/drawing/2014/main" id="{BD084E50-FC88-4843-83ED-29117EB315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33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ash with text&#10;&#10;Description automatically generated">
            <a:extLst>
              <a:ext uri="{FF2B5EF4-FFF2-40B4-BE49-F238E27FC236}">
                <a16:creationId xmlns:a16="http://schemas.microsoft.com/office/drawing/2014/main" id="{31923F24-ACB1-4D79-AB16-CE2CE1B996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2" name="Picture 11" descr="A red text on a white background&#10;&#10;Description automatically generated">
            <a:extLst>
              <a:ext uri="{FF2B5EF4-FFF2-40B4-BE49-F238E27FC236}">
                <a16:creationId xmlns:a16="http://schemas.microsoft.com/office/drawing/2014/main" id="{AAE8ACDF-F0EC-4198-A0CA-43F60A3AC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7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page of a cartoon car&#10;&#10;Description automatically generated">
            <a:extLst>
              <a:ext uri="{FF2B5EF4-FFF2-40B4-BE49-F238E27FC236}">
                <a16:creationId xmlns:a16="http://schemas.microsoft.com/office/drawing/2014/main" id="{97FC99B4-D4E4-4FEE-821F-87141DFA11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71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ith text&#10;&#10;Description automatically generated">
            <a:extLst>
              <a:ext uri="{FF2B5EF4-FFF2-40B4-BE49-F238E27FC236}">
                <a16:creationId xmlns:a16="http://schemas.microsoft.com/office/drawing/2014/main" id="{4C2D1F3C-F2A1-4DD1-BF77-B91DD9E4D5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266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with text&#10;&#10;Description automatically generated">
            <a:extLst>
              <a:ext uri="{FF2B5EF4-FFF2-40B4-BE49-F238E27FC236}">
                <a16:creationId xmlns:a16="http://schemas.microsoft.com/office/drawing/2014/main" id="{B4C73C1E-8339-4C08-A9BD-10A1D82ED6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57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red and white text on a white background&#10;&#10;Description automatically generated">
            <a:extLst>
              <a:ext uri="{FF2B5EF4-FFF2-40B4-BE49-F238E27FC236}">
                <a16:creationId xmlns:a16="http://schemas.microsoft.com/office/drawing/2014/main" id="{2C915C6F-3756-4DB3-9610-2F784B17E2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153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red and white poster with a cartoon car&#10;&#10;Description automatically generated">
            <a:extLst>
              <a:ext uri="{FF2B5EF4-FFF2-40B4-BE49-F238E27FC236}">
                <a16:creationId xmlns:a16="http://schemas.microsoft.com/office/drawing/2014/main" id="{EB5A0A28-DF32-4877-9BC9-ED03BA476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931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and a yellow car&#10;&#10;Description automatically generated">
            <a:extLst>
              <a:ext uri="{FF2B5EF4-FFF2-40B4-BE49-F238E27FC236}">
                <a16:creationId xmlns:a16="http://schemas.microsoft.com/office/drawing/2014/main" id="{664518CE-D094-481E-8FCB-6A6FCBF326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340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artoon car on a red background&#10;&#10;Description automatically generated">
            <a:extLst>
              <a:ext uri="{FF2B5EF4-FFF2-40B4-BE49-F238E27FC236}">
                <a16:creationId xmlns:a16="http://schemas.microsoft.com/office/drawing/2014/main" id="{97BA3B46-3AD1-4AED-A375-056DF0AD51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916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740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B1CD7CD2-54FB-4326-B17A-4B6064DEE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96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artoon car with mouth open&#10;&#10;Description automatically generated">
            <a:extLst>
              <a:ext uri="{FF2B5EF4-FFF2-40B4-BE49-F238E27FC236}">
                <a16:creationId xmlns:a16="http://schemas.microsoft.com/office/drawing/2014/main" id="{91C6418E-5ACF-4828-97BC-75EB185BB8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800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artoon car with wheels&#10;&#10;Description automatically generated">
            <a:extLst>
              <a:ext uri="{FF2B5EF4-FFF2-40B4-BE49-F238E27FC236}">
                <a16:creationId xmlns:a16="http://schemas.microsoft.com/office/drawing/2014/main" id="{5428FF54-E24C-469F-9F16-B61CBA8C7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961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artoon car with bubbles&#10;&#10;Description automatically generated">
            <a:extLst>
              <a:ext uri="{FF2B5EF4-FFF2-40B4-BE49-F238E27FC236}">
                <a16:creationId xmlns:a16="http://schemas.microsoft.com/office/drawing/2014/main" id="{ADAFEC25-55DC-4237-AB94-92F7081B8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42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oloring page of a cartoon car&#10;&#10;Description automatically generated">
            <a:extLst>
              <a:ext uri="{FF2B5EF4-FFF2-40B4-BE49-F238E27FC236}">
                <a16:creationId xmlns:a16="http://schemas.microsoft.com/office/drawing/2014/main" id="{E95C1FE7-8238-4E3D-8436-A01F31F575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862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artoon car with question marks and question marks&#10;&#10;Description automatically generated">
            <a:extLst>
              <a:ext uri="{FF2B5EF4-FFF2-40B4-BE49-F238E27FC236}">
                <a16:creationId xmlns:a16="http://schemas.microsoft.com/office/drawing/2014/main" id="{23BB39CF-1ADB-425C-99ED-EAF70F5EC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92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oloring page of a cartoon car&#10;&#10;Description automatically generated">
            <a:extLst>
              <a:ext uri="{FF2B5EF4-FFF2-40B4-BE49-F238E27FC236}">
                <a16:creationId xmlns:a16="http://schemas.microsoft.com/office/drawing/2014/main" id="{6C23ACD4-442A-434E-8047-66B86CFADB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376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close-up of a book&#10;&#10;Description automatically generated">
            <a:extLst>
              <a:ext uri="{FF2B5EF4-FFF2-40B4-BE49-F238E27FC236}">
                <a16:creationId xmlns:a16="http://schemas.microsoft.com/office/drawing/2014/main" id="{30C08F5A-4151-4B43-84FD-75BEB28B08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582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08A1-E5EB-49FE-B56F-9CE94E89D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58E4-2441-41CC-AE23-07297E9847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99B1B-E7FF-4CBE-AEAC-220B43CA6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A cartoon car in mud&#10;&#10;Description automatically generated">
            <a:extLst>
              <a:ext uri="{FF2B5EF4-FFF2-40B4-BE49-F238E27FC236}">
                <a16:creationId xmlns:a16="http://schemas.microsoft.com/office/drawing/2014/main" id="{3329355C-05AC-4240-BFDB-4E594C46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7" name="Picture 6" descr="A cartoon car in a mud puddle&#10;&#10;Description automatically generated">
            <a:extLst>
              <a:ext uri="{FF2B5EF4-FFF2-40B4-BE49-F238E27FC236}">
                <a16:creationId xmlns:a16="http://schemas.microsoft.com/office/drawing/2014/main" id="{99C2730A-4F51-4491-AC11-AF3202CA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8" name="Picture 7" descr="A cartoon car with a splash of liquid&#10;&#10;Description automatically generated">
            <a:extLst>
              <a:ext uri="{FF2B5EF4-FFF2-40B4-BE49-F238E27FC236}">
                <a16:creationId xmlns:a16="http://schemas.microsoft.com/office/drawing/2014/main" id="{E401B911-08E1-45D7-A0EA-60F5A552F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9" name="Picture 8" descr="A cartoon character with yellow eyes and yellow eyes&#10;&#10;Description automatically generated with medium confidence">
            <a:extLst>
              <a:ext uri="{FF2B5EF4-FFF2-40B4-BE49-F238E27FC236}">
                <a16:creationId xmlns:a16="http://schemas.microsoft.com/office/drawing/2014/main" id="{64E036B5-5A63-4FF4-86CE-E9BCE85E2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0" name="Picture 9" descr="A coloring book of a cartoon car&#10;&#10;Description automatically generated">
            <a:extLst>
              <a:ext uri="{FF2B5EF4-FFF2-40B4-BE49-F238E27FC236}">
                <a16:creationId xmlns:a16="http://schemas.microsoft.com/office/drawing/2014/main" id="{6B2ED141-4273-48BE-913E-8E479900F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97" y="0"/>
            <a:ext cx="5297805" cy="6858000"/>
          </a:xfrm>
          <a:prstGeom prst="rect">
            <a:avLst/>
          </a:prstGeom>
        </p:spPr>
      </p:pic>
      <p:pic>
        <p:nvPicPr>
          <p:cNvPr id="11" name="Picture 10" descr="A person sitting on a log&#10;&#10;Description automatically generated">
            <a:extLst>
              <a:ext uri="{FF2B5EF4-FFF2-40B4-BE49-F238E27FC236}">
                <a16:creationId xmlns:a16="http://schemas.microsoft.com/office/drawing/2014/main" id="{3D83E85A-1788-43C3-8FBF-3D08BD335B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772" y="0"/>
            <a:ext cx="5300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566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7161C-1605-402B-9A67-44D9F6132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B824B-268C-4466-B0AB-2E1B00CFC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27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Arlene Clark</dc:creator>
  <cp:lastModifiedBy>Arlene Clark</cp:lastModifiedBy>
  <cp:revision>1</cp:revision>
  <dcterms:created xsi:type="dcterms:W3CDTF">2026-08-15T11:17:51Z</dcterms:created>
  <dcterms:modified xsi:type="dcterms:W3CDTF">2026-08-15T11:31:18Z</dcterms:modified>
</cp:coreProperties>
</file>